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75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Jobs and Careers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Objective: </a:t>
            </a:r>
            <a:r>
              <a:rPr lang="en-US" sz="3600" b="1" dirty="0" smtClean="0">
                <a:solidFill>
                  <a:schemeClr val="tx2"/>
                </a:solidFill>
              </a:rPr>
              <a:t>Students will understand the difference between a Job and a Career.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/>
              <a:t>Quick Questions: Jobs and Careers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do you think is the difference between a job and a career?</a:t>
            </a:r>
          </a:p>
          <a:p>
            <a:pPr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Which would you prefer to have?  Why?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/>
              <a:t>Jobs</a:t>
            </a:r>
            <a:endParaRPr lang="en-US" sz="6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 particular task you are undertaking.</a:t>
            </a:r>
          </a:p>
          <a:p>
            <a:r>
              <a:rPr lang="en-US" sz="2800" dirty="0">
                <a:solidFill>
                  <a:schemeClr val="tx2"/>
                </a:solidFill>
              </a:rPr>
              <a:t>Paid or unpaid.</a:t>
            </a:r>
          </a:p>
          <a:p>
            <a:r>
              <a:rPr lang="en-US" sz="2800" dirty="0">
                <a:solidFill>
                  <a:schemeClr val="tx2"/>
                </a:solidFill>
              </a:rPr>
              <a:t>You will likely have many jobs throughout your lifetime.</a:t>
            </a:r>
          </a:p>
          <a:p>
            <a:endParaRPr lang="en-US" sz="2800" dirty="0"/>
          </a:p>
        </p:txBody>
      </p:sp>
      <p:pic>
        <p:nvPicPr>
          <p:cNvPr id="5" name="Content Placeholder 4" descr="Jobs-Magnify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384" r="53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144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/>
              <a:t>Careers</a:t>
            </a:r>
            <a:endParaRPr lang="en-US" sz="6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You will have only one career.</a:t>
            </a:r>
          </a:p>
          <a:p>
            <a:r>
              <a:rPr lang="en-US" sz="2800" dirty="0">
                <a:solidFill>
                  <a:schemeClr val="tx2"/>
                </a:solidFill>
              </a:rPr>
              <a:t>It includes all your life’s work.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work you have done so far is part of your career (career development.)</a:t>
            </a:r>
          </a:p>
          <a:p>
            <a:endParaRPr lang="en-US" sz="2800" dirty="0"/>
          </a:p>
        </p:txBody>
      </p:sp>
      <p:pic>
        <p:nvPicPr>
          <p:cNvPr id="6" name="Content Placeholder 4" descr="Opportunity and Career Sign.jpeg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-42499" t="-18727" r="-51921" b="-23884"/>
          <a:stretch/>
        </p:blipFill>
        <p:spPr>
          <a:xfrm>
            <a:off x="2116138" y="952500"/>
            <a:ext cx="9588500" cy="4932363"/>
          </a:xfrm>
        </p:spPr>
      </p:pic>
    </p:spTree>
    <p:extLst>
      <p:ext uri="{BB962C8B-B14F-4D97-AF65-F5344CB8AC3E}">
        <p14:creationId xmlns:p14="http://schemas.microsoft.com/office/powerpoint/2010/main" val="297454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 smtClean="0"/>
              <a:t>Making Career Choices</a:t>
            </a:r>
            <a:endParaRPr lang="en-US" sz="6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Decision making patterns.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Wishful thinking. (Eric)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Escape artist. (Louisa)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Play it safe. (Maggie)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Impulsive. (Wade)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Leave things to fate. (Andy)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Complaint. (Elena)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Procrastination. (Harold)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Agonize over every decision. (Yoko)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Makes decisions intuitively. (Arturo)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1800" dirty="0">
                <a:solidFill>
                  <a:schemeClr val="tx2"/>
                </a:solidFill>
              </a:rPr>
              <a:t>Rational approach to making decisions. (</a:t>
            </a:r>
            <a:r>
              <a:rPr lang="en-US" sz="1800" dirty="0" err="1">
                <a:solidFill>
                  <a:schemeClr val="tx2"/>
                </a:solidFill>
              </a:rPr>
              <a:t>Kenisha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7" name="Content Placeholder 6" descr="Image result for decision making proces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 bwMode="auto">
          <a:xfrm>
            <a:off x="4648200" y="1600202"/>
            <a:ext cx="4038600" cy="320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41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Career Choices Short Essay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Select the decision maker(s) on pg. 20 that you are most similar to.</a:t>
            </a: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Once you  have selected your decision makers, write a 1-page reflection about why you are the most like this person.</a:t>
            </a: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Use examples from past experiences.</a:t>
            </a: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Once you have described the decision maker that you ARE, describe the decision maker that YOU WOULD LIKE TO BE more like and why.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66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131</TotalTime>
  <Words>251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Jobs and Careers</vt:lpstr>
      <vt:lpstr>Quick Questions: Jobs and Careers</vt:lpstr>
      <vt:lpstr>Jobs</vt:lpstr>
      <vt:lpstr>Careers</vt:lpstr>
      <vt:lpstr>Making Career Choices</vt:lpstr>
      <vt:lpstr>Career Choices Short Essay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34</cp:revision>
  <dcterms:created xsi:type="dcterms:W3CDTF">2019-07-07T21:23:27Z</dcterms:created>
  <dcterms:modified xsi:type="dcterms:W3CDTF">2019-07-08T16:20:18Z</dcterms:modified>
</cp:coreProperties>
</file>